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1F"/>
    <a:srgbClr val="CE0058"/>
    <a:srgbClr val="E6C23E"/>
    <a:srgbClr val="E3BB29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2" autoAdjust="0"/>
  </p:normalViewPr>
  <p:slideViewPr>
    <p:cSldViewPr>
      <p:cViewPr>
        <p:scale>
          <a:sx n="110" d="100"/>
          <a:sy n="110" d="100"/>
        </p:scale>
        <p:origin x="-1692" y="-8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365C5-E2AF-4F33-BCC8-AF6C19ABE279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7294B-20CA-4C5C-949B-EA49ADD36B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088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7294B-20CA-4C5C-949B-EA49ADD36BD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01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323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411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259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43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295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635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19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144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34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502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324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54088-D33C-4E3A-8A8F-3944BDD3D140}" type="datetimeFigureOut">
              <a:rPr lang="en-CA" smtClean="0"/>
              <a:t>25/10/2018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A1CA2-A15F-4F71-B9C0-C66F82946C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7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02" y="794756"/>
            <a:ext cx="4876800" cy="1114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95092" y="1218659"/>
            <a:ext cx="1082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CE0058"/>
                </a:solidFill>
                <a:latin typeface="Century Gothic" panose="020B0502020202020204" pitchFamily="34" charset="0"/>
              </a:rPr>
              <a:t>.CA</a:t>
            </a:r>
            <a:endParaRPr lang="en-CA" sz="3200" b="1" dirty="0">
              <a:solidFill>
                <a:srgbClr val="CE0058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80" y="3289725"/>
            <a:ext cx="625465" cy="648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81" y="2425629"/>
            <a:ext cx="625465" cy="6480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81" y="4107655"/>
            <a:ext cx="625465" cy="6480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78644" y="2473900"/>
            <a:ext cx="3411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TROUVEZ DE L’INFORMATION</a:t>
            </a:r>
          </a:p>
          <a:p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ET DES RESSOURCES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78646" y="3301982"/>
            <a:ext cx="3342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RESTEZ AU FAIT DES TENDANCES ET DES QUESTIONS ÉMERGENTES 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8646" y="4139303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PARTAGEZ VOS OUTILS ET RESSOURCES</a:t>
            </a: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94902" y="502368"/>
            <a:ext cx="1564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="1" dirty="0" smtClean="0">
                <a:solidFill>
                  <a:srgbClr val="CE0058"/>
                </a:solidFill>
                <a:latin typeface="Century Gothic" panose="020B0502020202020204" pitchFamily="34" charset="0"/>
              </a:rPr>
              <a:t>VISITEZ</a:t>
            </a:r>
            <a:endParaRPr lang="en-CA" sz="3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09182"/>
            <a:ext cx="3596309" cy="3132686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7233181" y="-76806"/>
            <a:ext cx="1984569" cy="1880240"/>
            <a:chOff x="7233181" y="-76806"/>
            <a:chExt cx="1984569" cy="1880240"/>
          </a:xfrm>
        </p:grpSpPr>
        <p:sp>
          <p:nvSpPr>
            <p:cNvPr id="15" name="Oval 14"/>
            <p:cNvSpPr/>
            <p:nvPr/>
          </p:nvSpPr>
          <p:spPr>
            <a:xfrm>
              <a:off x="7786516" y="176808"/>
              <a:ext cx="175347" cy="171245"/>
            </a:xfrm>
            <a:prstGeom prst="ellipse">
              <a:avLst/>
            </a:prstGeom>
            <a:solidFill>
              <a:srgbClr val="CE0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Oval 20"/>
            <p:cNvSpPr/>
            <p:nvPr/>
          </p:nvSpPr>
          <p:spPr>
            <a:xfrm>
              <a:off x="7460704" y="555510"/>
              <a:ext cx="216024" cy="18887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/>
            <p:cNvSpPr/>
            <p:nvPr/>
          </p:nvSpPr>
          <p:spPr>
            <a:xfrm>
              <a:off x="7961863" y="1139866"/>
              <a:ext cx="320600" cy="283315"/>
            </a:xfrm>
            <a:prstGeom prst="ellipse">
              <a:avLst/>
            </a:prstGeom>
            <a:solidFill>
              <a:srgbClr val="CE0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/>
            <p:nvPr/>
          </p:nvSpPr>
          <p:spPr>
            <a:xfrm>
              <a:off x="8748464" y="176808"/>
              <a:ext cx="108012" cy="10390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Oval 23"/>
            <p:cNvSpPr/>
            <p:nvPr/>
          </p:nvSpPr>
          <p:spPr>
            <a:xfrm>
              <a:off x="8711226" y="986919"/>
              <a:ext cx="182488" cy="152947"/>
            </a:xfrm>
            <a:prstGeom prst="ellipse">
              <a:avLst/>
            </a:prstGeom>
            <a:solidFill>
              <a:srgbClr val="CE0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Oval 24"/>
            <p:cNvSpPr/>
            <p:nvPr/>
          </p:nvSpPr>
          <p:spPr>
            <a:xfrm>
              <a:off x="8187934" y="270794"/>
              <a:ext cx="324036" cy="273912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/>
            <p:cNvSpPr/>
            <p:nvPr/>
          </p:nvSpPr>
          <p:spPr>
            <a:xfrm>
              <a:off x="8204968" y="838825"/>
              <a:ext cx="216024" cy="188877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/>
            <p:cNvSpPr/>
            <p:nvPr/>
          </p:nvSpPr>
          <p:spPr>
            <a:xfrm>
              <a:off x="7892752" y="649949"/>
              <a:ext cx="138222" cy="130367"/>
            </a:xfrm>
            <a:prstGeom prst="ellipse">
              <a:avLst/>
            </a:prstGeom>
            <a:solidFill>
              <a:srgbClr val="00AE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Oval 27"/>
            <p:cNvSpPr/>
            <p:nvPr/>
          </p:nvSpPr>
          <p:spPr>
            <a:xfrm>
              <a:off x="7606156" y="899876"/>
              <a:ext cx="216024" cy="188877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Oval 28"/>
            <p:cNvSpPr/>
            <p:nvPr/>
          </p:nvSpPr>
          <p:spPr>
            <a:xfrm>
              <a:off x="8474748" y="680466"/>
              <a:ext cx="250740" cy="205601"/>
            </a:xfrm>
            <a:prstGeom prst="ellipse">
              <a:avLst/>
            </a:prstGeom>
            <a:solidFill>
              <a:srgbClr val="CE0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Oval 29"/>
            <p:cNvSpPr/>
            <p:nvPr/>
          </p:nvSpPr>
          <p:spPr>
            <a:xfrm>
              <a:off x="8495202" y="1218659"/>
              <a:ext cx="216024" cy="188877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Oval 30"/>
            <p:cNvSpPr/>
            <p:nvPr/>
          </p:nvSpPr>
          <p:spPr>
            <a:xfrm>
              <a:off x="8802470" y="570582"/>
              <a:ext cx="207761" cy="209734"/>
            </a:xfrm>
            <a:prstGeom prst="ellipse">
              <a:avLst/>
            </a:prstGeom>
            <a:solidFill>
              <a:srgbClr val="00AE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Oval 31"/>
            <p:cNvSpPr/>
            <p:nvPr/>
          </p:nvSpPr>
          <p:spPr>
            <a:xfrm>
              <a:off x="8856476" y="1673067"/>
              <a:ext cx="138222" cy="130367"/>
            </a:xfrm>
            <a:prstGeom prst="ellipse">
              <a:avLst/>
            </a:prstGeom>
            <a:solidFill>
              <a:srgbClr val="00AE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Oval 32"/>
            <p:cNvSpPr/>
            <p:nvPr/>
          </p:nvSpPr>
          <p:spPr>
            <a:xfrm>
              <a:off x="7233181" y="80627"/>
              <a:ext cx="216024" cy="200084"/>
            </a:xfrm>
            <a:prstGeom prst="ellipse">
              <a:avLst/>
            </a:prstGeom>
            <a:solidFill>
              <a:srgbClr val="CE0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Oval 33"/>
            <p:cNvSpPr/>
            <p:nvPr/>
          </p:nvSpPr>
          <p:spPr>
            <a:xfrm>
              <a:off x="7497794" y="271245"/>
              <a:ext cx="178934" cy="167411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Oval 34"/>
            <p:cNvSpPr/>
            <p:nvPr/>
          </p:nvSpPr>
          <p:spPr>
            <a:xfrm>
              <a:off x="8893714" y="1215012"/>
              <a:ext cx="324036" cy="273912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/>
            <p:cNvSpPr/>
            <p:nvPr/>
          </p:nvSpPr>
          <p:spPr>
            <a:xfrm>
              <a:off x="8213231" y="-76806"/>
              <a:ext cx="207761" cy="209734"/>
            </a:xfrm>
            <a:prstGeom prst="ellipse">
              <a:avLst/>
            </a:prstGeom>
            <a:solidFill>
              <a:srgbClr val="00AE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08" y="2383289"/>
            <a:ext cx="3031104" cy="150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5" y="86736"/>
            <a:ext cx="1295106" cy="55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233181" y="-76806"/>
            <a:ext cx="1984569" cy="1880240"/>
            <a:chOff x="7233181" y="-76806"/>
            <a:chExt cx="1984569" cy="1880240"/>
          </a:xfrm>
        </p:grpSpPr>
        <p:sp>
          <p:nvSpPr>
            <p:cNvPr id="6" name="Oval 5"/>
            <p:cNvSpPr/>
            <p:nvPr/>
          </p:nvSpPr>
          <p:spPr>
            <a:xfrm>
              <a:off x="7786516" y="176808"/>
              <a:ext cx="175347" cy="171245"/>
            </a:xfrm>
            <a:prstGeom prst="ellipse">
              <a:avLst/>
            </a:prstGeom>
            <a:solidFill>
              <a:srgbClr val="CE0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7460704" y="555510"/>
              <a:ext cx="216024" cy="18887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7961863" y="1139866"/>
              <a:ext cx="320600" cy="283315"/>
            </a:xfrm>
            <a:prstGeom prst="ellipse">
              <a:avLst/>
            </a:prstGeom>
            <a:solidFill>
              <a:srgbClr val="CE0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8748464" y="176808"/>
              <a:ext cx="108012" cy="10390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8711226" y="986919"/>
              <a:ext cx="182488" cy="152947"/>
            </a:xfrm>
            <a:prstGeom prst="ellipse">
              <a:avLst/>
            </a:prstGeom>
            <a:solidFill>
              <a:srgbClr val="CE0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8187934" y="270794"/>
              <a:ext cx="324036" cy="273912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/>
            <p:cNvSpPr/>
            <p:nvPr/>
          </p:nvSpPr>
          <p:spPr>
            <a:xfrm>
              <a:off x="8204968" y="838825"/>
              <a:ext cx="216024" cy="188877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Oval 12"/>
            <p:cNvSpPr/>
            <p:nvPr/>
          </p:nvSpPr>
          <p:spPr>
            <a:xfrm>
              <a:off x="7892752" y="649949"/>
              <a:ext cx="138222" cy="130367"/>
            </a:xfrm>
            <a:prstGeom prst="ellipse">
              <a:avLst/>
            </a:prstGeom>
            <a:solidFill>
              <a:srgbClr val="00AE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/>
            <p:cNvSpPr/>
            <p:nvPr/>
          </p:nvSpPr>
          <p:spPr>
            <a:xfrm>
              <a:off x="7606156" y="899876"/>
              <a:ext cx="216024" cy="188877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Oval 14"/>
            <p:cNvSpPr/>
            <p:nvPr/>
          </p:nvSpPr>
          <p:spPr>
            <a:xfrm>
              <a:off x="8474748" y="680466"/>
              <a:ext cx="250740" cy="205601"/>
            </a:xfrm>
            <a:prstGeom prst="ellipse">
              <a:avLst/>
            </a:prstGeom>
            <a:solidFill>
              <a:srgbClr val="CE0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Oval 15"/>
            <p:cNvSpPr/>
            <p:nvPr/>
          </p:nvSpPr>
          <p:spPr>
            <a:xfrm>
              <a:off x="8495202" y="1218659"/>
              <a:ext cx="216024" cy="188877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8802470" y="570582"/>
              <a:ext cx="207761" cy="209734"/>
            </a:xfrm>
            <a:prstGeom prst="ellipse">
              <a:avLst/>
            </a:prstGeom>
            <a:solidFill>
              <a:srgbClr val="00AE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Oval 17"/>
            <p:cNvSpPr/>
            <p:nvPr/>
          </p:nvSpPr>
          <p:spPr>
            <a:xfrm>
              <a:off x="8856476" y="1673067"/>
              <a:ext cx="138222" cy="130367"/>
            </a:xfrm>
            <a:prstGeom prst="ellipse">
              <a:avLst/>
            </a:prstGeom>
            <a:solidFill>
              <a:srgbClr val="00AE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Oval 18"/>
            <p:cNvSpPr/>
            <p:nvPr/>
          </p:nvSpPr>
          <p:spPr>
            <a:xfrm>
              <a:off x="7233181" y="80627"/>
              <a:ext cx="216024" cy="200084"/>
            </a:xfrm>
            <a:prstGeom prst="ellipse">
              <a:avLst/>
            </a:prstGeom>
            <a:solidFill>
              <a:srgbClr val="CE00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7497794" y="271245"/>
              <a:ext cx="178934" cy="167411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Oval 20"/>
            <p:cNvSpPr/>
            <p:nvPr/>
          </p:nvSpPr>
          <p:spPr>
            <a:xfrm>
              <a:off x="8893714" y="1215012"/>
              <a:ext cx="324036" cy="273912"/>
            </a:xfrm>
            <a:prstGeom prst="ellipse">
              <a:avLst/>
            </a:prstGeom>
            <a:solidFill>
              <a:srgbClr val="F58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/>
            <p:cNvSpPr/>
            <p:nvPr/>
          </p:nvSpPr>
          <p:spPr>
            <a:xfrm>
              <a:off x="8213231" y="-76806"/>
              <a:ext cx="207761" cy="209734"/>
            </a:xfrm>
            <a:prstGeom prst="ellipse">
              <a:avLst/>
            </a:prstGeom>
            <a:solidFill>
              <a:srgbClr val="00AE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6886076" y="2173862"/>
            <a:ext cx="1656184" cy="534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4860032" y="2194943"/>
            <a:ext cx="1656184" cy="534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05704" y="986919"/>
            <a:ext cx="7772400" cy="571500"/>
          </a:xfrm>
        </p:spPr>
        <p:txBody>
          <a:bodyPr>
            <a:noAutofit/>
          </a:bodyPr>
          <a:lstStyle/>
          <a:p>
            <a:pPr algn="l"/>
            <a:r>
              <a:rPr lang="fr-FR" sz="4000" b="1" dirty="0">
                <a:latin typeface="Century Gothic" panose="020B0502020202020204" pitchFamily="34" charset="0"/>
              </a:rPr>
              <a:t>À qui s’adresse le </a:t>
            </a:r>
            <a:r>
              <a:rPr lang="fr-FR" sz="4000" b="1" dirty="0" err="1">
                <a:latin typeface="Century Gothic" panose="020B0502020202020204" pitchFamily="34" charset="0"/>
              </a:rPr>
              <a:t>CANVax</a:t>
            </a:r>
            <a:r>
              <a:rPr lang="fr-FR" sz="4000" b="1" dirty="0">
                <a:latin typeface="Century Gothic" panose="020B0502020202020204" pitchFamily="34" charset="0"/>
              </a:rPr>
              <a:t>?</a:t>
            </a:r>
            <a:endParaRPr lang="en-CA" sz="4000" b="1" dirty="0">
              <a:latin typeface="Century Gothic" panose="020B0502020202020204" pitchFamily="34" charset="0"/>
            </a:endParaRPr>
          </a:p>
        </p:txBody>
      </p:sp>
      <p:sp>
        <p:nvSpPr>
          <p:cNvPr id="26" name="Text Placeholder 2"/>
          <p:cNvSpPr txBox="1">
            <a:spLocks/>
          </p:cNvSpPr>
          <p:nvPr/>
        </p:nvSpPr>
        <p:spPr>
          <a:xfrm>
            <a:off x="0" y="2139702"/>
            <a:ext cx="2592288" cy="1735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dirty="0">
                <a:solidFill>
                  <a:srgbClr val="CE0058"/>
                </a:solidFill>
                <a:latin typeface="Century Gothic" panose="020B0502020202020204" pitchFamily="34" charset="0"/>
              </a:rPr>
              <a:t>Aux professionnels </a:t>
            </a:r>
            <a:endParaRPr lang="fr-FR" sz="1800" dirty="0" smtClean="0">
              <a:solidFill>
                <a:srgbClr val="CE0058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800" dirty="0" smtClean="0">
                <a:solidFill>
                  <a:srgbClr val="CE0058"/>
                </a:solidFill>
                <a:latin typeface="Century Gothic" panose="020B0502020202020204" pitchFamily="34" charset="0"/>
              </a:rPr>
              <a:t>de </a:t>
            </a:r>
            <a:r>
              <a:rPr lang="fr-FR" sz="1800" dirty="0">
                <a:solidFill>
                  <a:srgbClr val="CE0058"/>
                </a:solidFill>
                <a:latin typeface="Century Gothic" panose="020B0502020202020204" pitchFamily="34" charset="0"/>
              </a:rPr>
              <a:t>la santé </a:t>
            </a:r>
            <a:r>
              <a:rPr lang="fr-FR" sz="1800" dirty="0" smtClean="0">
                <a:solidFill>
                  <a:srgbClr val="CE0058"/>
                </a:solidFill>
                <a:latin typeface="Century Gothic" panose="020B0502020202020204" pitchFamily="34" charset="0"/>
              </a:rPr>
              <a:t>publique </a:t>
            </a:r>
            <a:r>
              <a:rPr lang="fr-FR" sz="1800" dirty="0">
                <a:solidFill>
                  <a:srgbClr val="CE0058"/>
                </a:solidFill>
                <a:latin typeface="Century Gothic" panose="020B0502020202020204" pitchFamily="34" charset="0"/>
              </a:rPr>
              <a:t>qui participent à la planification et </a:t>
            </a:r>
            <a:endParaRPr lang="fr-FR" sz="1800" dirty="0" smtClean="0">
              <a:solidFill>
                <a:srgbClr val="CE0058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800" dirty="0" smtClean="0">
                <a:solidFill>
                  <a:srgbClr val="CE0058"/>
                </a:solidFill>
                <a:latin typeface="Century Gothic" panose="020B0502020202020204" pitchFamily="34" charset="0"/>
              </a:rPr>
              <a:t>à </a:t>
            </a:r>
            <a:r>
              <a:rPr lang="fr-FR" sz="1800" dirty="0">
                <a:solidFill>
                  <a:srgbClr val="CE0058"/>
                </a:solidFill>
                <a:latin typeface="Century Gothic" panose="020B0502020202020204" pitchFamily="34" charset="0"/>
              </a:rPr>
              <a:t>la promotion des programmes d’immunisation </a:t>
            </a:r>
            <a:endParaRPr lang="en-CA" sz="1800" dirty="0" smtClean="0">
              <a:solidFill>
                <a:srgbClr val="CE0058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35079" y="2729056"/>
            <a:ext cx="19060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Aux gestionnaires, planificateurs et créateurs de programmes</a:t>
            </a:r>
            <a:endParaRPr lang="en-CA" sz="16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64574" y="2707232"/>
            <a:ext cx="1636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Aux promoteurs et aux éducateurs de la santé</a:t>
            </a:r>
            <a:endParaRPr lang="en-CA" sz="16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14068" y="2709230"/>
            <a:ext cx="18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Aux décideurs et aux responsables de la santé publique</a:t>
            </a:r>
            <a:endParaRPr lang="en-CA" sz="16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77374" y="2140649"/>
            <a:ext cx="1800200" cy="1890022"/>
          </a:xfrm>
          <a:prstGeom prst="rect">
            <a:avLst/>
          </a:prstGeom>
          <a:noFill/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/>
          </a:p>
        </p:txBody>
      </p:sp>
      <p:sp>
        <p:nvSpPr>
          <p:cNvPr id="31" name="Rectangle 30"/>
          <p:cNvSpPr/>
          <p:nvPr/>
        </p:nvSpPr>
        <p:spPr>
          <a:xfrm>
            <a:off x="2845338" y="2187373"/>
            <a:ext cx="1656184" cy="534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412" y="2147713"/>
            <a:ext cx="671513" cy="53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807" y="2197690"/>
            <a:ext cx="581246" cy="43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788024" y="2148219"/>
            <a:ext cx="1800200" cy="1882452"/>
          </a:xfrm>
          <a:prstGeom prst="rect">
            <a:avLst/>
          </a:prstGeom>
          <a:noFill/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6814068" y="2127137"/>
            <a:ext cx="1800200" cy="1903534"/>
          </a:xfrm>
          <a:prstGeom prst="rect">
            <a:avLst/>
          </a:prstGeom>
          <a:noFill/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345" y="2223635"/>
            <a:ext cx="792088" cy="429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2854956" y="2697690"/>
            <a:ext cx="1636948" cy="0"/>
          </a:xfrm>
          <a:prstGeom prst="line">
            <a:avLst/>
          </a:prstGeom>
          <a:ln w="28575">
            <a:solidFill>
              <a:srgbClr val="F58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879268" y="2721486"/>
            <a:ext cx="1636948" cy="0"/>
          </a:xfrm>
          <a:prstGeom prst="line">
            <a:avLst/>
          </a:prstGeom>
          <a:ln w="28575">
            <a:solidFill>
              <a:srgbClr val="F58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886076" y="2721486"/>
            <a:ext cx="1636948" cy="0"/>
          </a:xfrm>
          <a:prstGeom prst="line">
            <a:avLst/>
          </a:prstGeom>
          <a:ln w="28575">
            <a:solidFill>
              <a:srgbClr val="F58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5" y="86736"/>
            <a:ext cx="1295106" cy="55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73</Words>
  <Application>Microsoft Office PowerPoint</Application>
  <PresentationFormat>On-screen Show (16:9)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À qui s’adresse le CANVax?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Chandni Sondagar</dc:creator>
  <cp:lastModifiedBy>Chandni Sondagar</cp:lastModifiedBy>
  <cp:revision>24</cp:revision>
  <dcterms:created xsi:type="dcterms:W3CDTF">2018-09-25T17:51:05Z</dcterms:created>
  <dcterms:modified xsi:type="dcterms:W3CDTF">2018-10-25T12:56:00Z</dcterms:modified>
</cp:coreProperties>
</file>